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47" r:id="rId2"/>
    <p:sldId id="346" r:id="rId3"/>
    <p:sldId id="266" r:id="rId4"/>
    <p:sldId id="348" r:id="rId5"/>
    <p:sldId id="349" r:id="rId6"/>
    <p:sldId id="350" r:id="rId7"/>
    <p:sldId id="351" r:id="rId8"/>
    <p:sldId id="352" r:id="rId9"/>
    <p:sldId id="275" r:id="rId10"/>
    <p:sldId id="277" r:id="rId11"/>
    <p:sldId id="278" r:id="rId12"/>
    <p:sldId id="280" r:id="rId13"/>
    <p:sldId id="279" r:id="rId14"/>
    <p:sldId id="287" r:id="rId15"/>
    <p:sldId id="289" r:id="rId16"/>
    <p:sldId id="292" r:id="rId17"/>
    <p:sldId id="290" r:id="rId18"/>
    <p:sldId id="294" r:id="rId19"/>
    <p:sldId id="293" r:id="rId20"/>
    <p:sldId id="285" r:id="rId21"/>
    <p:sldId id="295" r:id="rId22"/>
    <p:sldId id="354" r:id="rId23"/>
    <p:sldId id="336" r:id="rId24"/>
    <p:sldId id="300" r:id="rId25"/>
    <p:sldId id="337" r:id="rId26"/>
    <p:sldId id="340" r:id="rId27"/>
    <p:sldId id="333" r:id="rId28"/>
    <p:sldId id="341" r:id="rId29"/>
    <p:sldId id="302" r:id="rId30"/>
    <p:sldId id="355" r:id="rId31"/>
    <p:sldId id="310" r:id="rId32"/>
    <p:sldId id="306" r:id="rId33"/>
    <p:sldId id="323" r:id="rId34"/>
    <p:sldId id="324" r:id="rId35"/>
    <p:sldId id="312" r:id="rId36"/>
    <p:sldId id="313" r:id="rId37"/>
    <p:sldId id="314" r:id="rId38"/>
    <p:sldId id="318" r:id="rId39"/>
    <p:sldId id="325" r:id="rId40"/>
    <p:sldId id="326" r:id="rId41"/>
    <p:sldId id="319" r:id="rId42"/>
    <p:sldId id="316" r:id="rId43"/>
    <p:sldId id="322" r:id="rId44"/>
    <p:sldId id="308" r:id="rId45"/>
    <p:sldId id="320" r:id="rId46"/>
    <p:sldId id="339" r:id="rId47"/>
    <p:sldId id="344" r:id="rId48"/>
    <p:sldId id="342" r:id="rId49"/>
    <p:sldId id="34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1A73DE"/>
    <a:srgbClr val="B3C2DC"/>
    <a:srgbClr val="1C2940"/>
    <a:srgbClr val="C9D4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>
        <p:scale>
          <a:sx n="75" d="100"/>
          <a:sy n="75" d="100"/>
        </p:scale>
        <p:origin x="111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54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043CA-B958-4DE9-B052-FFFFEF803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AD8BD5-0B88-4E0A-A37D-9F2C5E7ED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557B6-21FE-437F-98BA-E7604A1B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1CE642-B8F1-4A71-8F7D-81AF33B8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2CE42-9454-49F8-BF29-A2DF2E24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75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20B9-1382-4FE4-89E1-D0AB8774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B087B0-E40A-4C8F-9D68-F5D28E6D8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FD982C-274C-4679-8E86-778ECCB93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8CD08-3BEC-430F-8E33-8AE734B0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7684-3D8C-4E92-B71B-CE63CC5C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7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55C4D9-9AFB-42D6-B279-58BB2D203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F33F7-42B0-464E-A709-65F65DAFA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E5ED97-EC9D-4723-9744-FA014F89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20CC7-8CD6-4713-A455-F772703F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955E7-C2A0-465B-9BDC-64D23BF0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0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E4605-ED2A-4057-B187-2C1AA1AA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87" y="18255"/>
            <a:ext cx="10515600" cy="78073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AC0E7D-4BDF-4023-9507-2E7C89B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7" y="798990"/>
            <a:ext cx="12192000" cy="5557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F87C5-5422-4223-89C2-7D5A5FA2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9AC203-FDAF-4426-AE1D-B0B3090B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D3F04-9AFB-4D2A-A2FA-D0624AED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4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81593-6C5B-4E55-9F99-92466509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5E741-A8A1-4C41-B364-4F9CBFD5A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0026E-DB7E-4B85-808B-63B053E9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D2333-87D0-4E9E-B451-45688402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D55BE7-1BC5-43A9-B5F3-466365E5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3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71402-ABDC-4956-B87B-BB37A6417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22B56-69A6-482F-8C84-FED975828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835197-81A1-4512-A7F8-035ACC478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9D72CC-5A37-43D1-9870-D6EA524A3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25127E-3351-432D-9764-8A1BA23AD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0E3CBA-0A7A-41B1-B037-FEFBFA83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14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DEB2A-2AE5-4641-8F9B-CAB756E4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517AE8-8565-41C0-A1F3-3F4FD5858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51D2FA-2418-48A4-B81F-596C085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70898-0C02-4194-B356-85A359599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035FB8-C018-4C72-B114-88B07D486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C0E65C-07E1-45CD-B6A4-EA74CCB9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C24B7A-CA58-49DB-B969-DC00B3843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2549E3-D068-462B-A895-BCBC6F3B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14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F02AF-AC8E-4031-9E2A-CD8766F3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2241F7-8C2C-48DB-843F-07A05A44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7048C4-73A9-437A-84D5-4580CF3F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97D278-410B-4FD6-8261-844C5312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5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3FB482-1811-428F-A705-E5A5D93B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A036EE-6450-4364-96DD-196FC7E6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1182CF-FA84-4376-B16F-18D0DD9C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4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B8C4D-AF06-4E55-9A48-0FF80057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6F225-6E52-4BCF-9DE7-AEC4D3FE8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46E2CA-40C8-4EA7-A28E-9134E301E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5B03C-8B72-435D-B914-0617C0571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807883-9A13-49E6-B064-577402FA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55F483-357E-4111-9FF9-858E2D78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4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219AA-8424-48EF-A228-3BB7C6B8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8AD2A0-2E22-474D-B16F-764385636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B6105-7797-4CAC-AF9A-D6F4941E6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F3E8F1-0A7C-4DF0-BF21-368023D3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63493D-083D-4FDC-B8D1-643CB317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CAEC45-F61E-4B5F-A6F2-BF817C57C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817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87160F-3D03-4829-A2D9-99BBFC09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DDB302-8B23-4067-AEF2-A280DB724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7BEE9-95E1-4308-A311-CE85750B1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64796E-B7FB-46C0-8A2C-7DD3FE679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25248-46E4-4FF8-98D1-F89683A23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7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fDroAU6Jsc&amp;t=1s&amp;ab_channel=%EB%98%90%EB%82%98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jpeg"/><Relationship Id="rId4" Type="http://schemas.openxmlformats.org/officeDocument/2006/relationships/image" Target="../media/image67.jpe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4.gif"/><Relationship Id="rId4" Type="http://schemas.openxmlformats.org/officeDocument/2006/relationships/image" Target="../media/image8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8.gif"/><Relationship Id="rId4" Type="http://schemas.openxmlformats.org/officeDocument/2006/relationships/image" Target="../media/image9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hMyX2rZqN4" TargetMode="External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jpeg"/><Relationship Id="rId7" Type="http://schemas.openxmlformats.org/officeDocument/2006/relationships/image" Target="../media/image109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88.gif"/><Relationship Id="rId12" Type="http://schemas.openxmlformats.org/officeDocument/2006/relationships/image" Target="../media/image16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6.png"/><Relationship Id="rId5" Type="http://schemas.openxmlformats.org/officeDocument/2006/relationships/image" Target="../media/image161.png"/><Relationship Id="rId10" Type="http://schemas.openxmlformats.org/officeDocument/2006/relationships/image" Target="../media/image165.png"/><Relationship Id="rId4" Type="http://schemas.openxmlformats.org/officeDocument/2006/relationships/image" Target="../media/image160.png"/><Relationship Id="rId9" Type="http://schemas.openxmlformats.org/officeDocument/2006/relationships/image" Target="../media/image164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6717F41-5710-4244-B69F-9FB18CE070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8F767FCB-1B9F-4C77-8F6F-014A64F5A7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67" y="1384962"/>
            <a:ext cx="3027447" cy="1714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39511B1-2054-419B-ACDC-35649BB176C8}"/>
              </a:ext>
            </a:extLst>
          </p:cNvPr>
          <p:cNvGrpSpPr/>
          <p:nvPr/>
        </p:nvGrpSpPr>
        <p:grpSpPr>
          <a:xfrm>
            <a:off x="1516099" y="4079292"/>
            <a:ext cx="7761051" cy="1945341"/>
            <a:chOff x="1639127" y="3953435"/>
            <a:chExt cx="7761051" cy="194534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0B6B2B7-BA66-4F64-9399-6E46FCD79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9127" y="3953435"/>
              <a:ext cx="3461193" cy="1945341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D4DEC9D-0CE3-4A2A-A8DF-EED76FCBF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8862" y="3957261"/>
              <a:ext cx="3431316" cy="193743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8E01D57-9EA3-409A-AC5E-57972B26A1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7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648BF864-FD04-4C93-8C43-7E73822FD3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936" y="2201664"/>
            <a:ext cx="2052591" cy="15240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ED5409-C009-4A9A-A236-0E578F263F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657" y="2232432"/>
            <a:ext cx="1895155" cy="1331348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4D35D12-623A-409B-85EB-3FF52E02B3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2864" y="1970038"/>
            <a:ext cx="3990335" cy="17690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C67AD454-B82C-4B2F-8893-A9152556EAEE}"/>
              </a:ext>
            </a:extLst>
          </p:cNvPr>
          <p:cNvGrpSpPr/>
          <p:nvPr/>
        </p:nvGrpSpPr>
        <p:grpSpPr>
          <a:xfrm>
            <a:off x="1621204" y="4500957"/>
            <a:ext cx="7400888" cy="1547392"/>
            <a:chOff x="1980701" y="4590966"/>
            <a:chExt cx="7400888" cy="154739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5274B8-5E7A-489C-AE71-FEA690886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0701" y="4735455"/>
              <a:ext cx="1604064" cy="1402903"/>
            </a:xfrm>
            <a:prstGeom prst="rect">
              <a:avLst/>
            </a:prstGeom>
          </p:spPr>
        </p:pic>
        <p:pic>
          <p:nvPicPr>
            <p:cNvPr id="17" name="그림 16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0962C611-3D9B-4416-B79B-FE64F8976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3797" y="4735455"/>
              <a:ext cx="1604064" cy="140290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E6D75A4-BB61-4BF9-B4AB-58A2E1424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6893" y="4735455"/>
              <a:ext cx="1604064" cy="140290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6D0D44D-8C59-4EA9-92A0-159433973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9989" y="4735455"/>
              <a:ext cx="1604064" cy="1402903"/>
            </a:xfrm>
            <a:prstGeom prst="rect">
              <a:avLst/>
            </a:prstGeom>
          </p:spPr>
        </p:pic>
        <p:pic>
          <p:nvPicPr>
            <p:cNvPr id="30" name="그림 29" descr="텍스트, 클립아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57650BB5-1C0F-4123-804B-FF582C2B7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7525" y="4590966"/>
              <a:ext cx="1604064" cy="1402903"/>
            </a:xfrm>
            <a:prstGeom prst="rect">
              <a:avLst/>
            </a:prstGeom>
          </p:spPr>
        </p:pic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461CAB5-D3BF-429D-A603-4518B7F73709}"/>
              </a:ext>
            </a:extLst>
          </p:cNvPr>
          <p:cNvSpPr/>
          <p:nvPr/>
        </p:nvSpPr>
        <p:spPr>
          <a:xfrm>
            <a:off x="5629835" y="2904565"/>
            <a:ext cx="399203" cy="313622"/>
          </a:xfrm>
          <a:prstGeom prst="rightArrow">
            <a:avLst/>
          </a:prstGeom>
          <a:solidFill>
            <a:srgbClr val="1A7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502FD9-C7FE-4DC7-B931-EE6E6D329C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35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D920EA0-C0AE-46DB-AD06-D4FB740B44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7" y="2008655"/>
            <a:ext cx="3403576" cy="1915139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12E11E5-6146-4CE9-AA39-8AB24FA52BF8}"/>
              </a:ext>
            </a:extLst>
          </p:cNvPr>
          <p:cNvSpPr/>
          <p:nvPr/>
        </p:nvSpPr>
        <p:spPr>
          <a:xfrm>
            <a:off x="5473732" y="2802969"/>
            <a:ext cx="399203" cy="313622"/>
          </a:xfrm>
          <a:prstGeom prst="rightArrow">
            <a:avLst/>
          </a:prstGeom>
          <a:solidFill>
            <a:srgbClr val="1A7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45FFDC5-7A3F-43CA-97B8-ECF2F46B53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2010" y="1991060"/>
            <a:ext cx="3431316" cy="19374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9908F61-CD56-4173-B5CC-7A7AA1860599}"/>
              </a:ext>
            </a:extLst>
          </p:cNvPr>
          <p:cNvSpPr txBox="1"/>
          <p:nvPr/>
        </p:nvSpPr>
        <p:spPr>
          <a:xfrm>
            <a:off x="2477485" y="4011533"/>
            <a:ext cx="1067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▲ 러프 스케치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EAEA37-890D-44CD-896F-1E8937D00E5D}"/>
              </a:ext>
            </a:extLst>
          </p:cNvPr>
          <p:cNvSpPr txBox="1"/>
          <p:nvPr/>
        </p:nvSpPr>
        <p:spPr>
          <a:xfrm>
            <a:off x="7880723" y="4016159"/>
            <a:ext cx="1067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▲ 최종 디자인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FBBC14E-D1D5-459E-9C04-3A4ED7936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8F767FCB-1B9F-4C77-8F6F-014A64F5A7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67" y="1384962"/>
            <a:ext cx="3027447" cy="1714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0B6B2B7-BA66-4F64-9399-6E46FCD79F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8764" y="4076947"/>
            <a:ext cx="3461193" cy="19453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BC7347-D2F1-4610-A92B-B249FB5F93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4605" y="4090317"/>
            <a:ext cx="3461193" cy="19453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7AA5A6-0903-42F0-B97A-7250E31817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0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E55FDEE-07B7-4FC8-A250-FFE4B6FA8B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530" y="2583839"/>
            <a:ext cx="5915310" cy="3314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1EBDB1-4093-409B-A383-8FEDFEA72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9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620C48A-AD94-47E2-9C28-866E026557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964"/>
          <a:stretch/>
        </p:blipFill>
        <p:spPr>
          <a:xfrm>
            <a:off x="2139724" y="2303269"/>
            <a:ext cx="7912552" cy="33807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573F3E-BAEC-4209-9DAE-B8EA0AC796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392ABAF8-CC90-467F-8865-A14352DAC4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964"/>
          <a:stretch/>
        </p:blipFill>
        <p:spPr>
          <a:xfrm>
            <a:off x="2139724" y="2303269"/>
            <a:ext cx="7912552" cy="33807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E7EA856-7B3C-4939-88FE-0F226AEC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0156" y="2348066"/>
            <a:ext cx="7822858" cy="33928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B6A949-F079-44A0-AEF2-E604A7D80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8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22CC44F-2E68-417D-892F-AB08D949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0283" y="2583839"/>
            <a:ext cx="5939805" cy="33380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621A3D-7205-4486-937C-78A0DB4855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7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45327F8-67DF-41B9-AABA-6863917536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EE748C-8681-4F73-B2E9-CEAB302BB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640" y="2572559"/>
            <a:ext cx="5918451" cy="33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49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1EE748C-8681-4F73-B2E9-CEAB302B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0283" y="2582719"/>
            <a:ext cx="5939805" cy="33403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D4D01A-A796-4C79-B60B-089F4409F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3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3D058E7-8BE7-47EB-B1E7-15A08CDA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51" y="261620"/>
            <a:ext cx="11180727" cy="64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2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95F77AF-378F-4219-8B7E-40DD4EFB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70" y="2581745"/>
            <a:ext cx="5948431" cy="33422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10B749-E37E-43AC-83A5-F0839F418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22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E3969A-5503-4F86-B0D4-D0977A956A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C92008-CC0C-429B-A0CA-7A8909F3BA6E}"/>
              </a:ext>
            </a:extLst>
          </p:cNvPr>
          <p:cNvGrpSpPr/>
          <p:nvPr/>
        </p:nvGrpSpPr>
        <p:grpSpPr>
          <a:xfrm>
            <a:off x="4339511" y="2334197"/>
            <a:ext cx="3512978" cy="2339403"/>
            <a:chOff x="4041933" y="2334197"/>
            <a:chExt cx="3842067" cy="255855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E8D056D-1B7A-4805-A9A1-FAEA2D0A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1933" y="2334197"/>
              <a:ext cx="3842067" cy="255855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DC1DB0A-57C5-449F-A395-1E7AE705B236}"/>
                </a:ext>
              </a:extLst>
            </p:cNvPr>
            <p:cNvSpPr/>
            <p:nvPr/>
          </p:nvSpPr>
          <p:spPr>
            <a:xfrm>
              <a:off x="4930140" y="2836164"/>
              <a:ext cx="2834640" cy="89611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F034DE3-9B3D-4367-9EAA-3B1B4AEC1967}"/>
                </a:ext>
              </a:extLst>
            </p:cNvPr>
            <p:cNvSpPr/>
            <p:nvPr/>
          </p:nvSpPr>
          <p:spPr>
            <a:xfrm>
              <a:off x="4930140" y="3916448"/>
              <a:ext cx="2834640" cy="89611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8456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3CE9B87-F1C4-444C-8504-474BC130F7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9" y="256737"/>
            <a:ext cx="11568658" cy="665855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767FCB-1B9F-4C77-8F6F-014A64F5A7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67" y="1384962"/>
            <a:ext cx="3027447" cy="1714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0B6B2B7-BA66-4F64-9399-6E46FCD79F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8764" y="4076947"/>
            <a:ext cx="3461193" cy="19453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BC7347-D2F1-4610-A92B-B249FB5F93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4605" y="4090317"/>
            <a:ext cx="3461193" cy="19453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2841FA-5D22-4ECF-8AAC-E01F20A7378C}"/>
              </a:ext>
            </a:extLst>
          </p:cNvPr>
          <p:cNvSpPr txBox="1"/>
          <p:nvPr/>
        </p:nvSpPr>
        <p:spPr>
          <a:xfrm>
            <a:off x="1756486" y="6146230"/>
            <a:ext cx="6804080" cy="37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  <a:hlinkClick r:id="rId6"/>
              </a:rPr>
              <a:t>https://www.youtube.com/watch?v=RfDroAU6Jsc&amp;t=1s&amp;ab_channel=%EB%98%90%EB%82%98</a:t>
            </a:r>
            <a:endParaRPr lang="ko-KR" altLang="en-US" sz="11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835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82C603F-B0B1-46C2-AD5D-46F52C1A4ED6}"/>
              </a:ext>
            </a:extLst>
          </p:cNvPr>
          <p:cNvGrpSpPr/>
          <p:nvPr/>
        </p:nvGrpSpPr>
        <p:grpSpPr>
          <a:xfrm>
            <a:off x="1065148" y="3824674"/>
            <a:ext cx="2975470" cy="1444243"/>
            <a:chOff x="1524524" y="2152642"/>
            <a:chExt cx="9705451" cy="4024321"/>
          </a:xfrm>
        </p:grpSpPr>
        <p:pic>
          <p:nvPicPr>
            <p:cNvPr id="51" name="Picture 22">
              <a:extLst>
                <a:ext uri="{FF2B5EF4-FFF2-40B4-BE49-F238E27FC236}">
                  <a16:creationId xmlns:a16="http://schemas.microsoft.com/office/drawing/2014/main" id="{570611CE-B77C-40B4-90E5-85565F15D7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805" y="2152642"/>
              <a:ext cx="2620170" cy="393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6" descr="Cilvia on Twitter: &quot;Commission for @Senterami of Blazermate… &quot;">
              <a:extLst>
                <a:ext uri="{FF2B5EF4-FFF2-40B4-BE49-F238E27FC236}">
                  <a16:creationId xmlns:a16="http://schemas.microsoft.com/office/drawing/2014/main" id="{ED6C361F-21F9-4985-AD62-2C80D2BE5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3785" y="4676868"/>
              <a:ext cx="2292829" cy="1500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8" descr="robot bot max">
              <a:extLst>
                <a:ext uri="{FF2B5EF4-FFF2-40B4-BE49-F238E27FC236}">
                  <a16:creationId xmlns:a16="http://schemas.microsoft.com/office/drawing/2014/main" id="{FB029F85-6582-4E07-9B37-4711CDD2E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524" y="2748743"/>
              <a:ext cx="1695449" cy="169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81A91B-71B6-4160-B35E-3BA22DBE920E}"/>
              </a:ext>
            </a:extLst>
          </p:cNvPr>
          <p:cNvGrpSpPr/>
          <p:nvPr/>
        </p:nvGrpSpPr>
        <p:grpSpPr>
          <a:xfrm>
            <a:off x="8030860" y="3537228"/>
            <a:ext cx="2095493" cy="1695479"/>
            <a:chOff x="7097839" y="3418117"/>
            <a:chExt cx="2695514" cy="21809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6D1F9A1-F5E2-4272-A091-62D4321C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8879" y="4368799"/>
              <a:ext cx="1884474" cy="123027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05E128-6E3B-460A-BC37-32E1D913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7839" y="3418117"/>
              <a:ext cx="1484146" cy="123027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64E5906-2D39-417A-86C4-1F22AB36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7489" y="5034159"/>
              <a:ext cx="286685" cy="285140"/>
            </a:xfrm>
            <a:prstGeom prst="rect">
              <a:avLst/>
            </a:prstGeom>
          </p:spPr>
        </p:pic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0AD154CB-EAAE-47A1-8E4D-14877B486239}"/>
              </a:ext>
            </a:extLst>
          </p:cNvPr>
          <p:cNvSpPr/>
          <p:nvPr/>
        </p:nvSpPr>
        <p:spPr>
          <a:xfrm>
            <a:off x="4311875" y="4290658"/>
            <a:ext cx="399203" cy="313622"/>
          </a:xfrm>
          <a:prstGeom prst="rightArrow">
            <a:avLst/>
          </a:prstGeom>
          <a:solidFill>
            <a:srgbClr val="1A7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AB8671-8B10-4511-954B-4A79C945B8DD}"/>
              </a:ext>
            </a:extLst>
          </p:cNvPr>
          <p:cNvGrpSpPr/>
          <p:nvPr/>
        </p:nvGrpSpPr>
        <p:grpSpPr>
          <a:xfrm>
            <a:off x="5040658" y="3563823"/>
            <a:ext cx="1806260" cy="1811875"/>
            <a:chOff x="5169867" y="3563823"/>
            <a:chExt cx="1806260" cy="18118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2F934A-1A8E-4C2B-85A9-35A60BD8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9867" y="3563823"/>
              <a:ext cx="1206333" cy="100938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28D9F37-AA35-4A88-BB9B-C326A7472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9794" y="4366318"/>
              <a:ext cx="1206333" cy="1009380"/>
            </a:xfrm>
            <a:prstGeom prst="rect">
              <a:avLst/>
            </a:prstGeom>
          </p:spPr>
        </p:pic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915AFA3-67C1-4B57-84AF-42485F949B8D}"/>
              </a:ext>
            </a:extLst>
          </p:cNvPr>
          <p:cNvSpPr/>
          <p:nvPr/>
        </p:nvSpPr>
        <p:spPr>
          <a:xfrm>
            <a:off x="7118175" y="4286869"/>
            <a:ext cx="399203" cy="313622"/>
          </a:xfrm>
          <a:prstGeom prst="rightArrow">
            <a:avLst/>
          </a:prstGeom>
          <a:solidFill>
            <a:srgbClr val="1A7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이브(월-E) - 나무위키">
            <a:extLst>
              <a:ext uri="{FF2B5EF4-FFF2-40B4-BE49-F238E27FC236}">
                <a16:creationId xmlns:a16="http://schemas.microsoft.com/office/drawing/2014/main" id="{DD0CE527-048C-484A-A8E1-1DA9A94D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6609" y="3866173"/>
            <a:ext cx="657415" cy="7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록맨 - 나무위키">
            <a:extLst>
              <a:ext uri="{FF2B5EF4-FFF2-40B4-BE49-F238E27FC236}">
                <a16:creationId xmlns:a16="http://schemas.microsoft.com/office/drawing/2014/main" id="{3D60A5F0-6FD6-41D5-9C4E-43A677BD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2035" y="4365429"/>
            <a:ext cx="550181" cy="8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D85C9713-C240-4002-839B-8CB5C392FD8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3" y="247498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98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0AD154CB-EAAE-47A1-8E4D-14877B486239}"/>
              </a:ext>
            </a:extLst>
          </p:cNvPr>
          <p:cNvSpPr/>
          <p:nvPr/>
        </p:nvSpPr>
        <p:spPr>
          <a:xfrm>
            <a:off x="3626001" y="4392873"/>
            <a:ext cx="399203" cy="313622"/>
          </a:xfrm>
          <a:prstGeom prst="rightArrow">
            <a:avLst/>
          </a:prstGeom>
          <a:solidFill>
            <a:srgbClr val="1A7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915AFA3-67C1-4B57-84AF-42485F949B8D}"/>
              </a:ext>
            </a:extLst>
          </p:cNvPr>
          <p:cNvSpPr/>
          <p:nvPr/>
        </p:nvSpPr>
        <p:spPr>
          <a:xfrm>
            <a:off x="6912658" y="4389084"/>
            <a:ext cx="399203" cy="313622"/>
          </a:xfrm>
          <a:prstGeom prst="rightArrow">
            <a:avLst/>
          </a:prstGeom>
          <a:solidFill>
            <a:srgbClr val="1A7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9CF05B3-CBD6-485C-9651-E93F10196D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344" y="3541764"/>
            <a:ext cx="1380570" cy="11861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21323D-179A-4883-93D4-B284FC30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0085" y="4368705"/>
            <a:ext cx="1360764" cy="11943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449495E-E7C5-4A4C-8F6F-0C031C5FB3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4982" y="3124104"/>
            <a:ext cx="2325669" cy="165651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460BD7C-356D-4D28-BD33-3ABE27DC96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9337" y="3908307"/>
            <a:ext cx="2642073" cy="165651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2470452-9DF8-4B9A-AAEE-BD21CA74DC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4366" y="3531215"/>
            <a:ext cx="1380571" cy="118618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F436C7E-9081-4D1D-8ED8-170DAC32BD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7403" y="4545895"/>
            <a:ext cx="1488765" cy="990067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21D075D-3AB1-43F7-8AE4-505E86A55E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3" y="247496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10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EC20A9-4B65-4A29-9897-741D79716718}"/>
              </a:ext>
            </a:extLst>
          </p:cNvPr>
          <p:cNvGrpSpPr/>
          <p:nvPr/>
        </p:nvGrpSpPr>
        <p:grpSpPr>
          <a:xfrm>
            <a:off x="2575223" y="3514922"/>
            <a:ext cx="2521045" cy="1645864"/>
            <a:chOff x="1935740" y="4232491"/>
            <a:chExt cx="2521045" cy="164586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3C6CB5B-0F55-4376-9FB1-BAC04A8B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5740" y="4232491"/>
              <a:ext cx="2521045" cy="1645864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A3626A6-35DF-4E4E-9601-00DE74C7035A}"/>
                </a:ext>
              </a:extLst>
            </p:cNvPr>
            <p:cNvSpPr/>
            <p:nvPr/>
          </p:nvSpPr>
          <p:spPr>
            <a:xfrm>
              <a:off x="2570481" y="5624567"/>
              <a:ext cx="1069340" cy="2537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1D3F49C-2466-4443-AF4E-5A5440B53C52}"/>
              </a:ext>
            </a:extLst>
          </p:cNvPr>
          <p:cNvSpPr/>
          <p:nvPr/>
        </p:nvSpPr>
        <p:spPr>
          <a:xfrm>
            <a:off x="5281105" y="4225105"/>
            <a:ext cx="399203" cy="313622"/>
          </a:xfrm>
          <a:prstGeom prst="rightArrow">
            <a:avLst/>
          </a:prstGeom>
          <a:solidFill>
            <a:srgbClr val="1A7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벡터그래픽이(가) 표시된 사진&#10;&#10;자동 생성된 설명">
            <a:extLst>
              <a:ext uri="{FF2B5EF4-FFF2-40B4-BE49-F238E27FC236}">
                <a16:creationId xmlns:a16="http://schemas.microsoft.com/office/drawing/2014/main" id="{D8C5F0A5-3107-4CA0-A57C-EFE8B96C5A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324" y="3507943"/>
            <a:ext cx="2521045" cy="164586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23F6BD5-F9BE-4D8E-A8BB-7B35EF7CCA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5" y="247499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54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1D3F49C-2466-4443-AF4E-5A5440B53C52}"/>
              </a:ext>
            </a:extLst>
          </p:cNvPr>
          <p:cNvSpPr/>
          <p:nvPr/>
        </p:nvSpPr>
        <p:spPr>
          <a:xfrm>
            <a:off x="5209921" y="5111301"/>
            <a:ext cx="399203" cy="313622"/>
          </a:xfrm>
          <a:prstGeom prst="rightArrow">
            <a:avLst/>
          </a:prstGeom>
          <a:solidFill>
            <a:srgbClr val="1A7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26A6ED-744B-4E48-A6AD-B2BB6839983B}"/>
              </a:ext>
            </a:extLst>
          </p:cNvPr>
          <p:cNvGrpSpPr/>
          <p:nvPr/>
        </p:nvGrpSpPr>
        <p:grpSpPr>
          <a:xfrm>
            <a:off x="1238377" y="2428444"/>
            <a:ext cx="7949184" cy="879580"/>
            <a:chOff x="1238377" y="2428444"/>
            <a:chExt cx="7949184" cy="87958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6CB5749-DC4E-4D51-A6DA-E879D7C84BBB}"/>
                </a:ext>
              </a:extLst>
            </p:cNvPr>
            <p:cNvGrpSpPr/>
            <p:nvPr/>
          </p:nvGrpSpPr>
          <p:grpSpPr>
            <a:xfrm>
              <a:off x="1552031" y="2428444"/>
              <a:ext cx="7315780" cy="879580"/>
              <a:chOff x="1181556" y="2420066"/>
              <a:chExt cx="8318044" cy="1000083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7BEE2D7E-58DD-4F98-86A2-E36A47324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1556" y="2420066"/>
                <a:ext cx="8318044" cy="1000083"/>
              </a:xfrm>
              <a:prstGeom prst="rect">
                <a:avLst/>
              </a:prstGeom>
              <a:ln>
                <a:solidFill>
                  <a:srgbClr val="1C2940"/>
                </a:solidFill>
              </a:ln>
            </p:spPr>
          </p:pic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536CAA7-A56E-458D-9369-0B98A7B81B58}"/>
                  </a:ext>
                </a:extLst>
              </p:cNvPr>
              <p:cNvSpPr/>
              <p:nvPr/>
            </p:nvSpPr>
            <p:spPr>
              <a:xfrm>
                <a:off x="1574982" y="3180303"/>
                <a:ext cx="516708" cy="122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2170FB-0290-4029-A638-012BE37F370C}"/>
                  </a:ext>
                </a:extLst>
              </p:cNvPr>
              <p:cNvSpPr/>
              <p:nvPr/>
            </p:nvSpPr>
            <p:spPr>
              <a:xfrm>
                <a:off x="2692608" y="3180303"/>
                <a:ext cx="516708" cy="122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7A04840B-FB25-4DC1-A72C-320D8AA6FDED}"/>
                  </a:ext>
                </a:extLst>
              </p:cNvPr>
              <p:cNvSpPr/>
              <p:nvPr/>
            </p:nvSpPr>
            <p:spPr>
              <a:xfrm>
                <a:off x="3810234" y="3180303"/>
                <a:ext cx="516708" cy="122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C3A3ED9E-AA36-48D2-AF0E-DED15CA1FA7C}"/>
                  </a:ext>
                </a:extLst>
              </p:cNvPr>
              <p:cNvSpPr/>
              <p:nvPr/>
            </p:nvSpPr>
            <p:spPr>
              <a:xfrm>
                <a:off x="4968500" y="3180303"/>
                <a:ext cx="516708" cy="122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E583124-1248-41D4-A7F1-21866F692431}"/>
                  </a:ext>
                </a:extLst>
              </p:cNvPr>
              <p:cNvSpPr/>
              <p:nvPr/>
            </p:nvSpPr>
            <p:spPr>
              <a:xfrm>
                <a:off x="6121686" y="3185383"/>
                <a:ext cx="516708" cy="122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6323BF92-42F8-4EE8-BFD8-CEB5E4707EF3}"/>
                  </a:ext>
                </a:extLst>
              </p:cNvPr>
              <p:cNvSpPr/>
              <p:nvPr/>
            </p:nvSpPr>
            <p:spPr>
              <a:xfrm>
                <a:off x="7308145" y="3180881"/>
                <a:ext cx="466795" cy="122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9A8E33AF-6D68-4E96-A605-B55C9D301A29}"/>
                  </a:ext>
                </a:extLst>
              </p:cNvPr>
              <p:cNvSpPr/>
              <p:nvPr/>
            </p:nvSpPr>
            <p:spPr>
              <a:xfrm>
                <a:off x="8471453" y="3180303"/>
                <a:ext cx="439082" cy="122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B2FBD11-7909-4F9A-88F7-C99C17D2FB8B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7" y="2651760"/>
              <a:ext cx="79491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314820E-AECA-49AB-AAEC-813D70F61164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7" y="2602992"/>
              <a:ext cx="79430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43AC85A-6D84-424C-A850-26366D7DD2B3}"/>
                </a:ext>
              </a:extLst>
            </p:cNvPr>
            <p:cNvSpPr/>
            <p:nvPr/>
          </p:nvSpPr>
          <p:spPr>
            <a:xfrm>
              <a:off x="3839588" y="2617229"/>
              <a:ext cx="584299" cy="501249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A3CCA85-BB9F-48CB-AC20-26A45A22A665}"/>
                </a:ext>
              </a:extLst>
            </p:cNvPr>
            <p:cNvSpPr/>
            <p:nvPr/>
          </p:nvSpPr>
          <p:spPr>
            <a:xfrm>
              <a:off x="1845319" y="2630553"/>
              <a:ext cx="584299" cy="501249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68442D2-A564-4003-A459-E21697E72147}"/>
                </a:ext>
              </a:extLst>
            </p:cNvPr>
            <p:cNvSpPr/>
            <p:nvPr/>
          </p:nvSpPr>
          <p:spPr>
            <a:xfrm>
              <a:off x="2846517" y="2621422"/>
              <a:ext cx="584299" cy="501249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8B06C18-2401-412E-B7D1-8B21248D0505}"/>
                </a:ext>
              </a:extLst>
            </p:cNvPr>
            <p:cNvSpPr/>
            <p:nvPr/>
          </p:nvSpPr>
          <p:spPr>
            <a:xfrm>
              <a:off x="4846658" y="2601384"/>
              <a:ext cx="584299" cy="501249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86B5A30-F03A-41B8-A6D0-2656BF1ACB22}"/>
                </a:ext>
              </a:extLst>
            </p:cNvPr>
            <p:cNvSpPr/>
            <p:nvPr/>
          </p:nvSpPr>
          <p:spPr>
            <a:xfrm>
              <a:off x="5849447" y="2638170"/>
              <a:ext cx="584299" cy="501249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4363ACA-ED2A-4733-84F6-D2D97F5BBDDB}"/>
                </a:ext>
              </a:extLst>
            </p:cNvPr>
            <p:cNvSpPr/>
            <p:nvPr/>
          </p:nvSpPr>
          <p:spPr>
            <a:xfrm>
              <a:off x="6852236" y="2649274"/>
              <a:ext cx="584299" cy="501249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20FC30C-B7D2-43AA-9A03-15EEE903BF1F}"/>
                </a:ext>
              </a:extLst>
            </p:cNvPr>
            <p:cNvSpPr/>
            <p:nvPr/>
          </p:nvSpPr>
          <p:spPr>
            <a:xfrm>
              <a:off x="7855025" y="2654354"/>
              <a:ext cx="584299" cy="501249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037A6D-AA39-449A-A31E-BFCED2A44638}"/>
              </a:ext>
            </a:extLst>
          </p:cNvPr>
          <p:cNvGrpSpPr/>
          <p:nvPr/>
        </p:nvGrpSpPr>
        <p:grpSpPr>
          <a:xfrm>
            <a:off x="5867446" y="4537064"/>
            <a:ext cx="1900920" cy="1241016"/>
            <a:chOff x="2889316" y="3874136"/>
            <a:chExt cx="2286260" cy="149258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C4E1E5B-76E7-4E32-8462-7D77E49F9DEB}"/>
                </a:ext>
              </a:extLst>
            </p:cNvPr>
            <p:cNvGrpSpPr/>
            <p:nvPr/>
          </p:nvGrpSpPr>
          <p:grpSpPr>
            <a:xfrm>
              <a:off x="2889316" y="3874136"/>
              <a:ext cx="2286260" cy="1492585"/>
              <a:chOff x="11784616" y="4495588"/>
              <a:chExt cx="2286260" cy="1492585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82F88BD-FB42-43BB-9272-6408E0400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84616" y="4495588"/>
                <a:ext cx="2286260" cy="1492585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54C94AA-AD65-4ED0-85C4-E7553F2DA8E5}"/>
                  </a:ext>
                </a:extLst>
              </p:cNvPr>
              <p:cNvSpPr/>
              <p:nvPr/>
            </p:nvSpPr>
            <p:spPr>
              <a:xfrm>
                <a:off x="12077618" y="4595199"/>
                <a:ext cx="1630981" cy="11737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7F94D1B-8A56-4775-8442-3EC33B49B271}"/>
                  </a:ext>
                </a:extLst>
              </p:cNvPr>
              <p:cNvSpPr/>
              <p:nvPr/>
            </p:nvSpPr>
            <p:spPr>
              <a:xfrm>
                <a:off x="12127480" y="5536642"/>
                <a:ext cx="322662" cy="27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BA5F209-7255-4C4A-9283-6C447A04B2F4}"/>
                  </a:ext>
                </a:extLst>
              </p:cNvPr>
              <p:cNvSpPr/>
              <p:nvPr/>
            </p:nvSpPr>
            <p:spPr>
              <a:xfrm>
                <a:off x="13277162" y="5553833"/>
                <a:ext cx="322662" cy="27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01BC4C4-50DF-4910-A847-7F85003E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9034" y="3883551"/>
              <a:ext cx="2018491" cy="1317771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6565B5-1791-4444-BFFD-5660445B405E}"/>
              </a:ext>
            </a:extLst>
          </p:cNvPr>
          <p:cNvSpPr/>
          <p:nvPr/>
        </p:nvSpPr>
        <p:spPr>
          <a:xfrm>
            <a:off x="6261299" y="5489488"/>
            <a:ext cx="966827" cy="351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51967FB-D2C4-4990-B95A-E0D701B8F5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039" y="4694766"/>
            <a:ext cx="1678282" cy="1095666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005D5172-03C8-434C-9C03-F493E6DEE2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5" y="247499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9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99FFEF8-9B94-4E9F-A1F4-9D1E2F75C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236" y="4225541"/>
            <a:ext cx="1061027" cy="70103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5AFD38D-3651-4706-8A2E-54FE6FE22E3B}"/>
              </a:ext>
            </a:extLst>
          </p:cNvPr>
          <p:cNvGrpSpPr/>
          <p:nvPr/>
        </p:nvGrpSpPr>
        <p:grpSpPr>
          <a:xfrm>
            <a:off x="6275178" y="3690753"/>
            <a:ext cx="2286260" cy="1492585"/>
            <a:chOff x="6400353" y="3874136"/>
            <a:chExt cx="2286260" cy="149258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6D37800-A10A-4441-8C72-D95E9E8EC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0353" y="3874136"/>
              <a:ext cx="2286260" cy="1492585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086E345-4D20-4312-97E2-CF89D544B43C}"/>
                </a:ext>
              </a:extLst>
            </p:cNvPr>
            <p:cNvSpPr/>
            <p:nvPr/>
          </p:nvSpPr>
          <p:spPr>
            <a:xfrm>
              <a:off x="6693355" y="3973747"/>
              <a:ext cx="1630981" cy="1173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5132082-094A-42B4-B476-71EE9992CD4B}"/>
                </a:ext>
              </a:extLst>
            </p:cNvPr>
            <p:cNvSpPr/>
            <p:nvPr/>
          </p:nvSpPr>
          <p:spPr>
            <a:xfrm>
              <a:off x="6743217" y="4915190"/>
              <a:ext cx="322662" cy="277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2BA7BA5-9AE4-4FE8-B3C7-2B4FD87DCE09}"/>
                </a:ext>
              </a:extLst>
            </p:cNvPr>
            <p:cNvSpPr/>
            <p:nvPr/>
          </p:nvSpPr>
          <p:spPr>
            <a:xfrm>
              <a:off x="7892899" y="4932381"/>
              <a:ext cx="322662" cy="277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CC09DC8A-CCC7-482A-AB37-1355FFA19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9362" y="4004612"/>
              <a:ext cx="2018491" cy="1317771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EB5A7E-230B-45D8-A089-020B25CC922B}"/>
              </a:ext>
            </a:extLst>
          </p:cNvPr>
          <p:cNvGrpSpPr/>
          <p:nvPr/>
        </p:nvGrpSpPr>
        <p:grpSpPr>
          <a:xfrm>
            <a:off x="3061856" y="3753538"/>
            <a:ext cx="2286260" cy="1492585"/>
            <a:chOff x="2889316" y="3874136"/>
            <a:chExt cx="2286260" cy="149258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ADAF566-A93A-4007-9B4D-7AAA455CB423}"/>
                </a:ext>
              </a:extLst>
            </p:cNvPr>
            <p:cNvGrpSpPr/>
            <p:nvPr/>
          </p:nvGrpSpPr>
          <p:grpSpPr>
            <a:xfrm>
              <a:off x="2889316" y="3874136"/>
              <a:ext cx="2286260" cy="1492585"/>
              <a:chOff x="11784616" y="4495588"/>
              <a:chExt cx="2286260" cy="1492585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485C8CA-3083-400C-ACB6-30737744C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84616" y="4495588"/>
                <a:ext cx="2286260" cy="1492585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E6BCCE3-2C22-4F9C-89DE-C53715342AF0}"/>
                  </a:ext>
                </a:extLst>
              </p:cNvPr>
              <p:cNvSpPr/>
              <p:nvPr/>
            </p:nvSpPr>
            <p:spPr>
              <a:xfrm>
                <a:off x="12077618" y="4595199"/>
                <a:ext cx="1630981" cy="11737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E18F99C-AFEC-4D52-9085-6A08400D3A39}"/>
                  </a:ext>
                </a:extLst>
              </p:cNvPr>
              <p:cNvSpPr/>
              <p:nvPr/>
            </p:nvSpPr>
            <p:spPr>
              <a:xfrm>
                <a:off x="12127480" y="5536642"/>
                <a:ext cx="322662" cy="27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27C929E-43BB-4AE5-823F-62ACAB21D51B}"/>
                  </a:ext>
                </a:extLst>
              </p:cNvPr>
              <p:cNvSpPr/>
              <p:nvPr/>
            </p:nvSpPr>
            <p:spPr>
              <a:xfrm>
                <a:off x="13277162" y="5553833"/>
                <a:ext cx="322662" cy="277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1D1FBF-6644-42A3-96D6-C5BBF9DE5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9034" y="3883551"/>
              <a:ext cx="2018491" cy="1317771"/>
            </a:xfrm>
            <a:prstGeom prst="rect">
              <a:avLst/>
            </a:prstGeom>
          </p:spPr>
        </p:pic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E2AB285-6577-46E4-B26E-27A63457FA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3" y="247497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5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2C48F75A-3188-4661-B717-216109DD81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241" y="3347283"/>
            <a:ext cx="3567485" cy="2238596"/>
          </a:xfrm>
          <a:prstGeom prst="rect">
            <a:avLst/>
          </a:prstGeom>
        </p:spPr>
      </p:pic>
      <p:pic>
        <p:nvPicPr>
          <p:cNvPr id="12" name="그림 11" descr="텍스트, 진드기, 게, 무척추동물이(가) 표시된 사진&#10;&#10;자동 생성된 설명">
            <a:extLst>
              <a:ext uri="{FF2B5EF4-FFF2-40B4-BE49-F238E27FC236}">
                <a16:creationId xmlns:a16="http://schemas.microsoft.com/office/drawing/2014/main" id="{84B2CD1B-F343-4F5B-BEAF-1B2F84E78F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18" r="29239" b="31523"/>
          <a:stretch/>
        </p:blipFill>
        <p:spPr>
          <a:xfrm>
            <a:off x="1179986" y="4093967"/>
            <a:ext cx="1563217" cy="11391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EEC5AC-4547-4648-97C3-2DFAAB91BA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567" y="3383234"/>
            <a:ext cx="3567485" cy="223859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60612A1-C317-4D42-BF98-22E61C1B6D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3" y="247496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51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44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B676FE-6852-4AE8-B51A-3DC9DB98A1A7}"/>
              </a:ext>
            </a:extLst>
          </p:cNvPr>
          <p:cNvGrpSpPr/>
          <p:nvPr/>
        </p:nvGrpSpPr>
        <p:grpSpPr>
          <a:xfrm>
            <a:off x="4339511" y="2388478"/>
            <a:ext cx="3512978" cy="2230840"/>
            <a:chOff x="4339511" y="2388478"/>
            <a:chExt cx="3512978" cy="223084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7364F3-A41E-4FD6-9AB2-512B754A3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39511" y="2388478"/>
              <a:ext cx="3512978" cy="22308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63AE76-CEB1-49CA-8798-664477DDC70C}"/>
                </a:ext>
              </a:extLst>
            </p:cNvPr>
            <p:cNvSpPr/>
            <p:nvPr/>
          </p:nvSpPr>
          <p:spPr>
            <a:xfrm>
              <a:off x="5130800" y="3027680"/>
              <a:ext cx="2641599" cy="15725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12C2123-18FB-4F19-8FEA-4F74A6CC8A2B}"/>
                </a:ext>
              </a:extLst>
            </p:cNvPr>
            <p:cNvSpPr/>
            <p:nvPr/>
          </p:nvSpPr>
          <p:spPr>
            <a:xfrm>
              <a:off x="5130800" y="2680802"/>
              <a:ext cx="2641599" cy="16717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3DE1059-1390-4EB4-9F47-3094D1A33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3" y="247496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5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977BF3-203E-4DF3-AE38-F7F9C4783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8F767FCB-1B9F-4C77-8F6F-014A64F5A7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67" y="1384962"/>
            <a:ext cx="3027447" cy="1714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0B6B2B7-BA66-4F64-9399-6E46FCD79F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8764" y="4076947"/>
            <a:ext cx="3461193" cy="19453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BC7347-D2F1-4610-A92B-B249FB5F93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92"/>
          <a:stretch/>
        </p:blipFill>
        <p:spPr>
          <a:xfrm>
            <a:off x="5864605" y="4090317"/>
            <a:ext cx="3461193" cy="19453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1561A3-B1B3-4D3D-948E-72343B7A6C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7" y="249641"/>
            <a:ext cx="11568658" cy="638977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173BA6B-7E33-42F2-A462-C7713C278610}"/>
              </a:ext>
            </a:extLst>
          </p:cNvPr>
          <p:cNvSpPr txBox="1"/>
          <p:nvPr/>
        </p:nvSpPr>
        <p:spPr>
          <a:xfrm>
            <a:off x="1774416" y="6133552"/>
            <a:ext cx="3730457" cy="376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>
                <a:latin typeface="굴림" panose="020B0600000101010101" pitchFamily="50" charset="-127"/>
                <a:ea typeface="굴림" panose="020B0600000101010101" pitchFamily="50" charset="-127"/>
                <a:cs typeface="함초롬바탕" panose="02030504000101010101" pitchFamily="18" charset="-127"/>
                <a:hlinkClick r:id="rId6"/>
              </a:rPr>
              <a:t>https://www.youtube.com/watch?v=ohMyX2rZqN4</a:t>
            </a:r>
            <a:endParaRPr lang="ko-KR" altLang="en-US" sz="1100">
              <a:latin typeface="굴림" panose="020B0600000101010101" pitchFamily="50" charset="-127"/>
              <a:ea typeface="굴림" panose="020B0600000101010101" pitchFamily="50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125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0C637B-F3B7-4E04-BC02-74EF364DD536}"/>
              </a:ext>
            </a:extLst>
          </p:cNvPr>
          <p:cNvGrpSpPr/>
          <p:nvPr/>
        </p:nvGrpSpPr>
        <p:grpSpPr>
          <a:xfrm>
            <a:off x="1318185" y="2671413"/>
            <a:ext cx="8132258" cy="3092662"/>
            <a:chOff x="1318185" y="2671413"/>
            <a:chExt cx="8132258" cy="309266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639282-0D68-4806-BCBB-5B6390987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8185" y="2671413"/>
              <a:ext cx="2467458" cy="140130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2A6671C-9948-4E26-910C-45DAE8064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13"/>
            <a:stretch/>
          </p:blipFill>
          <p:spPr>
            <a:xfrm>
              <a:off x="4134081" y="2688592"/>
              <a:ext cx="2467459" cy="140130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FAA064A-0AA9-448E-9921-D6CE673F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2985" y="2694254"/>
              <a:ext cx="2467458" cy="138544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8C4040-5ED3-414C-9B94-5DC6AF077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8185" y="4373797"/>
              <a:ext cx="2467458" cy="139027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21A6605-A032-4694-8261-D3B6F463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52122" y="4375167"/>
              <a:ext cx="2467458" cy="137811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F214689-3086-44EF-8AD2-CACC6D26A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82985" y="4365452"/>
              <a:ext cx="2445871" cy="1378116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7BCA54D-7411-40E6-962D-29904D38D3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1" y="25726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58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4CBEC13-5A8A-4F61-AD33-48E0EE3CE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031" y="2746919"/>
            <a:ext cx="4121713" cy="27025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C90502-7E30-4ADD-A781-89C8E8B9B9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375" y="2746919"/>
            <a:ext cx="3927365" cy="2702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4A00D8-9C49-44D0-8BCF-E2ED7C5B21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1" y="25726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12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27011CA-5021-4720-9315-69930A399D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" y="2847139"/>
            <a:ext cx="4412405" cy="20170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DA086B-24BE-4C09-9B6B-45E033EAF8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441" y="2844661"/>
            <a:ext cx="4412406" cy="20342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BF0345-5BF7-48CE-964E-3F4D926E82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1" y="25726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04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27011CA-5021-4720-9315-69930A399D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912" y="2847139"/>
            <a:ext cx="4386081" cy="20170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DA086B-24BE-4C09-9B6B-45E033EAF8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3441" y="2856551"/>
            <a:ext cx="4412406" cy="2010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B80EC7-B4EC-495C-B49C-BB189FE995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1" y="25726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01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CE95D81-E1B1-4AFB-A636-D1778B5EB1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60" y="3363850"/>
            <a:ext cx="4552825" cy="2401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44DB64-B34F-41E7-9496-67446E5100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1497" y="3372449"/>
            <a:ext cx="4552825" cy="2384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346712-FE9B-4A54-8EF8-78E10CEDD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1" y="25726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4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37025272-C37D-4DE7-AE05-70EACFF3BC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968" y="3344789"/>
            <a:ext cx="4502868" cy="24204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69E563D-87CD-4A13-B058-7CC07AA2DE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6173" y="3353523"/>
            <a:ext cx="4458583" cy="24033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26022A-959B-48E1-98C5-D496E7CC05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1" y="25726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08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FA80589-CCC5-4BC0-B2AF-A745081FF2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084" y="2354340"/>
            <a:ext cx="2648291" cy="1670699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33836B7-9144-4789-97CE-E5E6EF9B01B1}"/>
              </a:ext>
            </a:extLst>
          </p:cNvPr>
          <p:cNvSpPr/>
          <p:nvPr/>
        </p:nvSpPr>
        <p:spPr>
          <a:xfrm rot="13490932">
            <a:off x="3467575" y="2864565"/>
            <a:ext cx="1840790" cy="538018"/>
          </a:xfrm>
          <a:prstGeom prst="rightArrow">
            <a:avLst/>
          </a:prstGeom>
          <a:solidFill>
            <a:schemeClr val="accent1">
              <a:alpha val="51000"/>
            </a:schemeClr>
          </a:solidFill>
          <a:ln w="3810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5E251FE-A514-41F5-B9BD-7CD51495ED88}"/>
              </a:ext>
            </a:extLst>
          </p:cNvPr>
          <p:cNvSpPr/>
          <p:nvPr/>
        </p:nvSpPr>
        <p:spPr>
          <a:xfrm rot="10800000">
            <a:off x="3131394" y="3036619"/>
            <a:ext cx="956200" cy="390352"/>
          </a:xfrm>
          <a:prstGeom prst="rightArrow">
            <a:avLst/>
          </a:prstGeom>
          <a:solidFill>
            <a:srgbClr val="FF0000">
              <a:alpha val="25000"/>
            </a:srgbClr>
          </a:solidFill>
          <a:ln w="28575"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3FEEB8-FB6C-492C-8429-11FDD43500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4019" y="2356971"/>
            <a:ext cx="2648291" cy="167070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2FFDD88-1431-4DBB-8195-03477427D4A3}"/>
              </a:ext>
            </a:extLst>
          </p:cNvPr>
          <p:cNvSpPr/>
          <p:nvPr/>
        </p:nvSpPr>
        <p:spPr>
          <a:xfrm>
            <a:off x="6276209" y="2946300"/>
            <a:ext cx="2015457" cy="538018"/>
          </a:xfrm>
          <a:prstGeom prst="rightArrow">
            <a:avLst/>
          </a:prstGeom>
          <a:solidFill>
            <a:schemeClr val="accent1">
              <a:alpha val="51000"/>
            </a:schemeClr>
          </a:solidFill>
          <a:ln w="3810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E7EA02E-4E10-4392-8527-A8BD34FB3FD1}"/>
              </a:ext>
            </a:extLst>
          </p:cNvPr>
          <p:cNvSpPr/>
          <p:nvPr/>
        </p:nvSpPr>
        <p:spPr>
          <a:xfrm rot="16200000">
            <a:off x="6986193" y="2513238"/>
            <a:ext cx="581990" cy="390352"/>
          </a:xfrm>
          <a:prstGeom prst="rightArrow">
            <a:avLst/>
          </a:prstGeom>
          <a:solidFill>
            <a:srgbClr val="FF0000">
              <a:alpha val="25000"/>
            </a:srgbClr>
          </a:solidFill>
          <a:ln w="28575"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AE404F-308B-4484-90D2-B21983F1C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1" y="25726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B684425-D74E-4EF0-B866-BF21C9334D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239" y="2416961"/>
            <a:ext cx="3744303" cy="36624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6B45F8-F9CB-4419-9127-7EEEACD8B6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3056" y="2416961"/>
            <a:ext cx="3630070" cy="3662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9E1BCF-DF5B-49E8-ACB4-1F8709B2F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1" y="25726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48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0F6E4F3-1250-430D-B81B-99473E5252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391" y="2000462"/>
            <a:ext cx="4268771" cy="23581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39D00A-5898-4F10-A893-0E983A9E9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4212" y="2000463"/>
            <a:ext cx="4265437" cy="23581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BF7869-FE75-441E-A227-B33EC89AA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1" y="25726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6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FC3C145-FF1E-4A6B-A318-0129476B3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25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023FFDD-0CE1-4B80-9BD5-113C47D11EC0}"/>
              </a:ext>
            </a:extLst>
          </p:cNvPr>
          <p:cNvGrpSpPr/>
          <p:nvPr/>
        </p:nvGrpSpPr>
        <p:grpSpPr>
          <a:xfrm>
            <a:off x="1118171" y="2473859"/>
            <a:ext cx="3786657" cy="2200012"/>
            <a:chOff x="2483483" y="4816804"/>
            <a:chExt cx="2172364" cy="12125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506754-CA6D-4719-91BB-971BB981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83483" y="4816804"/>
              <a:ext cx="2172364" cy="1212521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36604671-4B9F-4F78-B6C9-48E44F61000D}"/>
                </a:ext>
              </a:extLst>
            </p:cNvPr>
            <p:cNvSpPr/>
            <p:nvPr/>
          </p:nvSpPr>
          <p:spPr>
            <a:xfrm rot="16200000">
              <a:off x="2804540" y="5244477"/>
              <a:ext cx="170501" cy="106140"/>
            </a:xfrm>
            <a:prstGeom prst="rightArrow">
              <a:avLst>
                <a:gd name="adj1" fmla="val 50000"/>
                <a:gd name="adj2" fmla="val 59524"/>
              </a:avLst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6031E58B-63A3-40DF-984B-703F492740EB}"/>
                </a:ext>
              </a:extLst>
            </p:cNvPr>
            <p:cNvSpPr/>
            <p:nvPr/>
          </p:nvSpPr>
          <p:spPr>
            <a:xfrm rot="5400000">
              <a:off x="2802162" y="5700736"/>
              <a:ext cx="170501" cy="106140"/>
            </a:xfrm>
            <a:prstGeom prst="rightArrow">
              <a:avLst>
                <a:gd name="adj1" fmla="val 50000"/>
                <a:gd name="adj2" fmla="val 59524"/>
              </a:avLst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BF73931C-E948-4974-9123-B7D78577CA21}"/>
                </a:ext>
              </a:extLst>
            </p:cNvPr>
            <p:cNvSpPr/>
            <p:nvPr/>
          </p:nvSpPr>
          <p:spPr>
            <a:xfrm rot="8100000">
              <a:off x="2625785" y="5640041"/>
              <a:ext cx="170501" cy="106140"/>
            </a:xfrm>
            <a:prstGeom prst="rightArrow">
              <a:avLst>
                <a:gd name="adj1" fmla="val 50000"/>
                <a:gd name="adj2" fmla="val 59524"/>
              </a:avLst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1011781A-044E-4EC6-A97B-AF9EEF48C109}"/>
                </a:ext>
              </a:extLst>
            </p:cNvPr>
            <p:cNvSpPr/>
            <p:nvPr/>
          </p:nvSpPr>
          <p:spPr>
            <a:xfrm rot="10800000">
              <a:off x="2553092" y="5475427"/>
              <a:ext cx="170501" cy="106140"/>
            </a:xfrm>
            <a:prstGeom prst="rightArrow">
              <a:avLst>
                <a:gd name="adj1" fmla="val 50000"/>
                <a:gd name="adj2" fmla="val 59524"/>
              </a:avLst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1B823EFB-1364-4AE2-8FFB-290D6128995B}"/>
                </a:ext>
              </a:extLst>
            </p:cNvPr>
            <p:cNvSpPr/>
            <p:nvPr/>
          </p:nvSpPr>
          <p:spPr>
            <a:xfrm rot="2700000">
              <a:off x="2961142" y="5643408"/>
              <a:ext cx="170501" cy="106140"/>
            </a:xfrm>
            <a:prstGeom prst="rightArrow">
              <a:avLst>
                <a:gd name="adj1" fmla="val 50000"/>
                <a:gd name="adj2" fmla="val 59524"/>
              </a:avLst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5EE9B064-19C2-41CD-B646-8D7CECC97B69}"/>
                </a:ext>
              </a:extLst>
            </p:cNvPr>
            <p:cNvSpPr/>
            <p:nvPr/>
          </p:nvSpPr>
          <p:spPr>
            <a:xfrm>
              <a:off x="3045623" y="5475427"/>
              <a:ext cx="170501" cy="106140"/>
            </a:xfrm>
            <a:prstGeom prst="rightArrow">
              <a:avLst>
                <a:gd name="adj1" fmla="val 50000"/>
                <a:gd name="adj2" fmla="val 59524"/>
              </a:avLst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39183C5D-902D-4CD2-AD1E-F9668362861C}"/>
                </a:ext>
              </a:extLst>
            </p:cNvPr>
            <p:cNvSpPr/>
            <p:nvPr/>
          </p:nvSpPr>
          <p:spPr>
            <a:xfrm rot="13500000" flipV="1">
              <a:off x="2628973" y="5317390"/>
              <a:ext cx="170501" cy="106140"/>
            </a:xfrm>
            <a:prstGeom prst="rightArrow">
              <a:avLst>
                <a:gd name="adj1" fmla="val 50000"/>
                <a:gd name="adj2" fmla="val 59524"/>
              </a:avLst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517FECB1-17E2-4302-8EC7-6944F0DDC948}"/>
                </a:ext>
              </a:extLst>
            </p:cNvPr>
            <p:cNvSpPr/>
            <p:nvPr/>
          </p:nvSpPr>
          <p:spPr>
            <a:xfrm rot="18900000" flipV="1">
              <a:off x="2964330" y="5320757"/>
              <a:ext cx="170501" cy="106140"/>
            </a:xfrm>
            <a:prstGeom prst="rightArrow">
              <a:avLst>
                <a:gd name="adj1" fmla="val 50000"/>
                <a:gd name="adj2" fmla="val 59524"/>
              </a:avLst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F7E298F-56BB-4490-B783-22EF7A6D74C1}"/>
              </a:ext>
            </a:extLst>
          </p:cNvPr>
          <p:cNvGrpSpPr/>
          <p:nvPr/>
        </p:nvGrpSpPr>
        <p:grpSpPr>
          <a:xfrm>
            <a:off x="5554716" y="2473859"/>
            <a:ext cx="3786657" cy="2195098"/>
            <a:chOff x="4931967" y="4765330"/>
            <a:chExt cx="2172364" cy="12593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2A594E-412C-4617-AA9A-7F42CF3B5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1967" y="4765330"/>
              <a:ext cx="2172364" cy="1259304"/>
            </a:xfrm>
            <a:prstGeom prst="rect">
              <a:avLst/>
            </a:prstGeom>
          </p:spPr>
        </p:pic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16B90D53-FE51-46F4-8350-BF8608DB657A}"/>
                </a:ext>
              </a:extLst>
            </p:cNvPr>
            <p:cNvSpPr/>
            <p:nvPr/>
          </p:nvSpPr>
          <p:spPr>
            <a:xfrm rot="11434809">
              <a:off x="5884458" y="5342209"/>
              <a:ext cx="627066" cy="105546"/>
            </a:xfrm>
            <a:prstGeom prst="rightArrow">
              <a:avLst>
                <a:gd name="adj1" fmla="val 50000"/>
                <a:gd name="adj2" fmla="val 59524"/>
              </a:avLst>
            </a:prstGeom>
            <a:solidFill>
              <a:srgbClr val="FF0000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14F96BE-17F9-4117-8828-CB0FE300F7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1" y="25726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7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29C883-FA94-4657-8217-1E7A87437043}"/>
              </a:ext>
            </a:extLst>
          </p:cNvPr>
          <p:cNvGrpSpPr/>
          <p:nvPr/>
        </p:nvGrpSpPr>
        <p:grpSpPr>
          <a:xfrm>
            <a:off x="816482" y="2463196"/>
            <a:ext cx="10447749" cy="3088449"/>
            <a:chOff x="663065" y="2146855"/>
            <a:chExt cx="10447749" cy="30884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1690B8-B8DA-4CBA-A7DC-F2BC29F61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065" y="2146855"/>
              <a:ext cx="5270375" cy="3088449"/>
            </a:xfrm>
            <a:prstGeom prst="corner">
              <a:avLst>
                <a:gd name="adj1" fmla="val 33654"/>
                <a:gd name="adj2" fmla="val 95027"/>
              </a:avLst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AF5F570-429D-45E5-AD63-BCE2CAF61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57007" y="2152831"/>
              <a:ext cx="3096193" cy="207272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48709B9-CFE5-455C-8185-E30DB5B55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1670" y="2154079"/>
              <a:ext cx="4569144" cy="207272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541E2B8-C198-44F8-886F-991CB0927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9" y="253183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6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46DF1903-FD3A-457B-A35F-C98E4F8349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1" y="25443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56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074" name="Picture 2" descr="양식 응답 차트. 질문 제목: 두 버전 중 어떤 버전이 더 재미있었나요?. 응답 수: .">
            <a:extLst>
              <a:ext uri="{FF2B5EF4-FFF2-40B4-BE49-F238E27FC236}">
                <a16:creationId xmlns:a16="http://schemas.microsoft.com/office/drawing/2014/main" id="{BCBBA9B7-4C8A-4837-9A1F-3A5571A68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3775" y="3292030"/>
            <a:ext cx="5577840" cy="27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1A4D6E-0FF0-4285-9D27-7F1DB5422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2" y="25443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9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17EFC3A-B1DF-434B-8AD2-7B7210BF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38" y="3560827"/>
            <a:ext cx="7973324" cy="280743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1CA172-BDFD-4F53-B4CD-06337B39D6F1}"/>
              </a:ext>
            </a:extLst>
          </p:cNvPr>
          <p:cNvGrpSpPr/>
          <p:nvPr/>
        </p:nvGrpSpPr>
        <p:grpSpPr>
          <a:xfrm>
            <a:off x="1482054" y="3710521"/>
            <a:ext cx="3566120" cy="2517593"/>
            <a:chOff x="1894204" y="2246011"/>
            <a:chExt cx="3321250" cy="23447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8556A4-9FB5-4D25-B6E2-385C1ADA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4205" y="2411824"/>
              <a:ext cx="3321249" cy="217890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73D8B51-3A73-4265-AF74-BF072AC1C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94204" y="2246011"/>
              <a:ext cx="1970503" cy="18786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79E130-0DFE-498B-94A7-04A8A6C7281F}"/>
              </a:ext>
            </a:extLst>
          </p:cNvPr>
          <p:cNvGrpSpPr/>
          <p:nvPr/>
        </p:nvGrpSpPr>
        <p:grpSpPr>
          <a:xfrm>
            <a:off x="5545168" y="3710521"/>
            <a:ext cx="3566118" cy="2478255"/>
            <a:chOff x="5771951" y="2239317"/>
            <a:chExt cx="3321249" cy="230808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26418D-7647-477E-8E6B-C11ACFC66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71951" y="2378636"/>
              <a:ext cx="3321249" cy="216876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5D2975-857A-4E4E-8CDF-682FDA232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1951" y="2239317"/>
              <a:ext cx="2555343" cy="194557"/>
            </a:xfrm>
            <a:prstGeom prst="rect">
              <a:avLst/>
            </a:prstGeom>
          </p:spPr>
        </p:pic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0593242-712C-4619-A563-3E73217B53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5" y="253451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6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F0D465D-7C7C-4262-8B1A-6AC54A3379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317" y="2457907"/>
            <a:ext cx="4265817" cy="19421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039A7F-A8AA-48EF-845F-35190A9C30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7390" y="2457906"/>
            <a:ext cx="4248138" cy="194218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7AF083E-B08B-4EE1-9FC2-3275FC3CD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59" y="252399"/>
            <a:ext cx="11568658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52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89ECF77-6682-4492-8845-94B49AF625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58" y="2609135"/>
            <a:ext cx="4750860" cy="12437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8CEC28-743C-41BB-B850-7FCBEA662F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2220" y="2590482"/>
            <a:ext cx="4626471" cy="116077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C87270-42BA-45B7-9303-15091E4B3E32}"/>
              </a:ext>
            </a:extLst>
          </p:cNvPr>
          <p:cNvCxnSpPr/>
          <p:nvPr/>
        </p:nvCxnSpPr>
        <p:spPr>
          <a:xfrm>
            <a:off x="5770880" y="2590482"/>
            <a:ext cx="0" cy="1160777"/>
          </a:xfrm>
          <a:prstGeom prst="line">
            <a:avLst/>
          </a:prstGeom>
          <a:ln>
            <a:solidFill>
              <a:srgbClr val="1C2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F04720B-0B48-46EC-9C5C-3FD9FCE2E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6" y="254431"/>
            <a:ext cx="11565887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67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300CFE3-F6A1-43C2-941D-8BC107D66D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07" y="3276912"/>
            <a:ext cx="1604064" cy="1402903"/>
          </a:xfrm>
          <a:prstGeom prst="rect">
            <a:avLst/>
          </a:prstGeom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D35E3274-7013-43CB-99D7-81CA458066A6}"/>
              </a:ext>
            </a:extLst>
          </p:cNvPr>
          <p:cNvSpPr/>
          <p:nvPr/>
        </p:nvSpPr>
        <p:spPr>
          <a:xfrm>
            <a:off x="2286688" y="2274061"/>
            <a:ext cx="8978391" cy="2546079"/>
          </a:xfrm>
          <a:prstGeom prst="wedgeRoundRectCallout">
            <a:avLst>
              <a:gd name="adj1" fmla="val -56348"/>
              <a:gd name="adj2" fmla="val 11341"/>
              <a:gd name="adj3" fmla="val 16667"/>
            </a:avLst>
          </a:prstGeom>
          <a:noFill/>
          <a:ln w="19050">
            <a:solidFill>
              <a:srgbClr val="1A73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579042-EE00-47C0-ABAA-5364AC03F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12" y="254431"/>
            <a:ext cx="11565887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8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6E12C1-AA54-4AB3-A3E9-5D3AAB091E62}"/>
              </a:ext>
            </a:extLst>
          </p:cNvPr>
          <p:cNvGrpSpPr/>
          <p:nvPr/>
        </p:nvGrpSpPr>
        <p:grpSpPr>
          <a:xfrm>
            <a:off x="1398706" y="3113949"/>
            <a:ext cx="8445576" cy="2222678"/>
            <a:chOff x="1398706" y="3113949"/>
            <a:chExt cx="8445576" cy="222267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AEA91D-261A-4E84-A346-B0CE9B37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4444" y="3113951"/>
              <a:ext cx="1571916" cy="104531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DB0FE70-C30F-40E5-ACA9-93A2078D7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98706" y="3113950"/>
              <a:ext cx="1571916" cy="10453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15DDFCE-4316-427F-9A3C-75303FF65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06227" y="4283179"/>
              <a:ext cx="1951068" cy="105170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7E593B3-EB24-42B3-AB14-F652E3E7C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48015" y="3113950"/>
              <a:ext cx="1859454" cy="1045316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3EF4F9-F40D-469C-BB54-D39FF658EF1A}"/>
                </a:ext>
              </a:extLst>
            </p:cNvPr>
            <p:cNvGrpSpPr/>
            <p:nvPr/>
          </p:nvGrpSpPr>
          <p:grpSpPr>
            <a:xfrm>
              <a:off x="8505660" y="3176462"/>
              <a:ext cx="1338622" cy="873919"/>
              <a:chOff x="2889316" y="3874136"/>
              <a:chExt cx="2286260" cy="149258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D0904F1-E8F7-4518-883B-3B38E152A974}"/>
                  </a:ext>
                </a:extLst>
              </p:cNvPr>
              <p:cNvGrpSpPr/>
              <p:nvPr/>
            </p:nvGrpSpPr>
            <p:grpSpPr>
              <a:xfrm>
                <a:off x="2889316" y="3874136"/>
                <a:ext cx="2286260" cy="1492585"/>
                <a:chOff x="11784616" y="4495588"/>
                <a:chExt cx="2286260" cy="1492585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C3E61CB2-96BB-4CF2-94CD-64B6B0C055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84616" y="4495588"/>
                  <a:ext cx="2286260" cy="1492585"/>
                </a:xfrm>
                <a:prstGeom prst="rect">
                  <a:avLst/>
                </a:prstGeom>
              </p:spPr>
            </p:pic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14C071C7-AB22-433F-A0EA-1C52E44F4245}"/>
                    </a:ext>
                  </a:extLst>
                </p:cNvPr>
                <p:cNvSpPr/>
                <p:nvPr/>
              </p:nvSpPr>
              <p:spPr>
                <a:xfrm>
                  <a:off x="12077618" y="4595199"/>
                  <a:ext cx="1630981" cy="11737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1AD6551A-BB47-4871-8034-C565FA84D0EF}"/>
                    </a:ext>
                  </a:extLst>
                </p:cNvPr>
                <p:cNvSpPr/>
                <p:nvPr/>
              </p:nvSpPr>
              <p:spPr>
                <a:xfrm>
                  <a:off x="12127480" y="5536642"/>
                  <a:ext cx="322662" cy="2774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9CB81BD7-5CD2-4785-A01B-13E41378686E}"/>
                    </a:ext>
                  </a:extLst>
                </p:cNvPr>
                <p:cNvSpPr/>
                <p:nvPr/>
              </p:nvSpPr>
              <p:spPr>
                <a:xfrm>
                  <a:off x="13277162" y="5553833"/>
                  <a:ext cx="322662" cy="2774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A2184B6-6B2A-42E1-B5AE-65E68FD7A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69034" y="3883551"/>
                <a:ext cx="2018491" cy="1317771"/>
              </a:xfrm>
              <a:prstGeom prst="rect">
                <a:avLst/>
              </a:prstGeom>
            </p:spPr>
          </p:pic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A52CDB9-3D3D-4C39-9F65-33BCDB1EF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6962" y="4277985"/>
              <a:ext cx="1603964" cy="105170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9C07A8B-8772-4A36-BC4F-7C2837305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74158" y="4277984"/>
              <a:ext cx="2300379" cy="105170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4472A0-9644-42A9-B9CD-984229BCB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40607" y="4278393"/>
              <a:ext cx="1865953" cy="1058234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12A17A3-2803-45EF-A0DB-6C6D11508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6686" y="3113949"/>
              <a:ext cx="1808974" cy="104531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8E16A9B-2B88-46B9-B815-9CAFBD96592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8" y="252583"/>
            <a:ext cx="11565887" cy="63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75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5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97A8B1-A900-44F8-8E18-68FAA8813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1" y="256080"/>
            <a:ext cx="11180727" cy="54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1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5306157E-508A-46F6-9830-6A5773020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3101"/>
            <a:ext cx="11568658" cy="66585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2B4013-1065-40C8-BD03-D92C1D3C2DFB}"/>
              </a:ext>
            </a:extLst>
          </p:cNvPr>
          <p:cNvSpPr/>
          <p:nvPr/>
        </p:nvSpPr>
        <p:spPr>
          <a:xfrm>
            <a:off x="2380174" y="5856341"/>
            <a:ext cx="7160066" cy="259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10D5E23-F329-47D0-AA7F-C51C9538C0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36" y="5856341"/>
            <a:ext cx="7431650" cy="3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7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AF452F-E233-4A7C-94EE-0F6A9C97707B}"/>
              </a:ext>
            </a:extLst>
          </p:cNvPr>
          <p:cNvGrpSpPr/>
          <p:nvPr/>
        </p:nvGrpSpPr>
        <p:grpSpPr>
          <a:xfrm>
            <a:off x="846621" y="2214793"/>
            <a:ext cx="10381279" cy="1419658"/>
            <a:chOff x="730787" y="2214793"/>
            <a:chExt cx="10381279" cy="14196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1551187-0D3D-40A4-AE1E-64D56C3B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787" y="2224841"/>
              <a:ext cx="2527483" cy="140961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8EE02A3-BF74-466E-9737-F686F7B10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6403" y="2214794"/>
              <a:ext cx="2514439" cy="140961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FDB96E5-A264-46C4-B17C-721648D06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88975" y="2214793"/>
              <a:ext cx="2507479" cy="140961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AAF691C-07C1-4BE2-970A-5937CC07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04587" y="2219293"/>
              <a:ext cx="2507479" cy="1399963"/>
            </a:xfrm>
            <a:prstGeom prst="rect">
              <a:avLst/>
            </a:prstGeom>
          </p:spPr>
        </p:pic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EFA3E4D-A81D-449D-8DD4-3EC5F79380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29" y="269656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0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203D4143-387D-42A2-898C-82E9E8F018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67" y="1384962"/>
            <a:ext cx="3027447" cy="1714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256DF9-9F75-4EFE-9373-A1FC794F50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2210" y="4237442"/>
            <a:ext cx="2671530" cy="15200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855F31-A259-4A14-ABE1-A963AF9DBA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1746" y="4237442"/>
            <a:ext cx="2671530" cy="15200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1DF18F1-734D-4CC3-9691-E03F1DA992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674" y="4237442"/>
            <a:ext cx="2671530" cy="152008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3A52356-B68A-462F-A2F7-52B8F01C76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178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3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940E59-3573-4C85-BE38-77ECC55217E9}"/>
              </a:ext>
            </a:extLst>
          </p:cNvPr>
          <p:cNvGrpSpPr/>
          <p:nvPr/>
        </p:nvGrpSpPr>
        <p:grpSpPr>
          <a:xfrm>
            <a:off x="2829189" y="1945738"/>
            <a:ext cx="6533621" cy="1066746"/>
            <a:chOff x="2267855" y="1945737"/>
            <a:chExt cx="7383617" cy="12055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EFD8FD-9D22-4CD0-9F80-F33143AA0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67855" y="1950404"/>
              <a:ext cx="2151751" cy="120005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E7DFE6-5BA8-48F2-BF1C-F7A2F764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3"/>
            <a:stretch/>
          </p:blipFill>
          <p:spPr>
            <a:xfrm>
              <a:off x="7499721" y="1945737"/>
              <a:ext cx="2151751" cy="120552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2B6E1DF-5D77-461A-AFB7-71B7C30B4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83788" y="1950404"/>
              <a:ext cx="2151751" cy="1200059"/>
            </a:xfrm>
            <a:prstGeom prst="rect">
              <a:avLst/>
            </a:prstGeom>
          </p:spPr>
        </p:pic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8E1E16CA-1581-45FE-A06D-C8DBA7F5EC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8157" y="3845518"/>
            <a:ext cx="3429817" cy="183758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E4B320-3865-496A-98C0-4758768D0420}"/>
              </a:ext>
            </a:extLst>
          </p:cNvPr>
          <p:cNvSpPr/>
          <p:nvPr/>
        </p:nvSpPr>
        <p:spPr>
          <a:xfrm>
            <a:off x="4422140" y="4282735"/>
            <a:ext cx="721838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70717B5-A980-4EB6-B29B-E2FF27114A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046" y="3845518"/>
            <a:ext cx="3393885" cy="1837588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F60FB540-6F5A-4502-85DE-18ED4F503F6A}"/>
              </a:ext>
            </a:extLst>
          </p:cNvPr>
          <p:cNvSpPr/>
          <p:nvPr/>
        </p:nvSpPr>
        <p:spPr>
          <a:xfrm>
            <a:off x="7491038" y="4245347"/>
            <a:ext cx="451691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706B439-4F1A-4DCA-810C-7BBBCBBAFB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B1405C-FC94-47CB-AE8A-D4C36C685346}"/>
              </a:ext>
            </a:extLst>
          </p:cNvPr>
          <p:cNvGrpSpPr/>
          <p:nvPr/>
        </p:nvGrpSpPr>
        <p:grpSpPr>
          <a:xfrm>
            <a:off x="2681379" y="2052957"/>
            <a:ext cx="6829240" cy="1729381"/>
            <a:chOff x="2524917" y="1890499"/>
            <a:chExt cx="6829240" cy="17293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4FB29C-526D-4FCC-A318-A188FE0D7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4917" y="1890499"/>
              <a:ext cx="2992783" cy="172938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00BE82A-3D5F-4D28-AFF7-AB43C88D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8021" y="1890500"/>
              <a:ext cx="3046136" cy="1729380"/>
            </a:xfrm>
            <a:prstGeom prst="rect">
              <a:avLst/>
            </a:prstGeom>
          </p:spPr>
        </p:pic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01E6D99-EB62-4DE0-B586-7D2CF0DFF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" y="272440"/>
            <a:ext cx="11568658" cy="6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04815"/>
      </p:ext>
    </p:extLst>
  </p:cSld>
  <p:clrMapOvr>
    <a:masterClrMapping/>
  </p:clrMapOvr>
</p:sld>
</file>

<file path=ppt/theme/theme1.xml><?xml version="1.0" encoding="utf-8"?>
<a:theme xmlns:a="http://schemas.openxmlformats.org/drawingml/2006/main" name="배민도현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5">
      <a:majorFont>
        <a:latin typeface="배달의민족 연성"/>
        <a:ea typeface="배달의민족 연성"/>
        <a:cs typeface=""/>
      </a:majorFont>
      <a:minorFont>
        <a:latin typeface="나눔스퀘어_ac Light"/>
        <a:ea typeface="나눔스퀘어_a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배민도현테마" id="{5C221975-E14D-44F4-97EF-380B4B5F4BB9}" vid="{80F612AA-905F-4260-9BEE-DC34EC1C9F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배민도현테마</Template>
  <TotalTime>79869</TotalTime>
  <Words>48</Words>
  <Application>Microsoft Office PowerPoint</Application>
  <PresentationFormat>와이드스크린</PresentationFormat>
  <Paragraphs>4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굴림</vt:lpstr>
      <vt:lpstr>나눔스퀘어_ac Light</vt:lpstr>
      <vt:lpstr>배달의민족 연성</vt:lpstr>
      <vt:lpstr>Arial</vt:lpstr>
      <vt:lpstr>배민도현테마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민</cp:lastModifiedBy>
  <cp:revision>142</cp:revision>
  <dcterms:created xsi:type="dcterms:W3CDTF">2021-09-15T03:41:00Z</dcterms:created>
  <dcterms:modified xsi:type="dcterms:W3CDTF">2022-01-09T13:54:07Z</dcterms:modified>
</cp:coreProperties>
</file>